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4" r:id="rId3"/>
    <p:sldId id="257" r:id="rId4"/>
    <p:sldId id="258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Tissues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EEC29-8F42-635D-FFFC-4CF9AD762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1" r="16880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0CD3-B996-ECAB-E027-B06F78BB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E7DD-C0EA-14C3-2FDD-D88CAF40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AU" dirty="0"/>
              <a:t>List four locations of epithelial tissue.</a:t>
            </a:r>
          </a:p>
          <a:p>
            <a:pPr marL="342900" indent="-342900">
              <a:buAutoNum type="arabicPeriod"/>
            </a:pPr>
            <a:r>
              <a:rPr lang="en-AU" dirty="0"/>
              <a:t>What are striations?</a:t>
            </a:r>
          </a:p>
          <a:p>
            <a:pPr marL="342900" indent="-342900">
              <a:buAutoNum type="arabicPeriod"/>
            </a:pPr>
            <a:r>
              <a:rPr lang="en-AU" dirty="0"/>
              <a:t>What type of muscle tissue would be found in arteries?</a:t>
            </a:r>
          </a:p>
          <a:p>
            <a:pPr marL="342900" indent="-342900">
              <a:buAutoNum type="arabicPeriod"/>
            </a:pPr>
            <a:r>
              <a:rPr lang="en-AU" dirty="0"/>
              <a:t>What type of tissue is blood and why is it classified this way?</a:t>
            </a:r>
          </a:p>
          <a:p>
            <a:pPr marL="342900" indent="-342900">
              <a:buAutoNum type="arabicPeriod"/>
            </a:pPr>
            <a:r>
              <a:rPr lang="en-AU" dirty="0"/>
              <a:t>What is the matrix of bone?</a:t>
            </a:r>
          </a:p>
        </p:txBody>
      </p:sp>
    </p:spTree>
    <p:extLst>
      <p:ext uri="{BB962C8B-B14F-4D97-AF65-F5344CB8AC3E}">
        <p14:creationId xmlns:p14="http://schemas.microsoft.com/office/powerpoint/2010/main" val="76988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A9D5-B713-B4EA-ABE5-B8C567A6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62E00C-5407-2A1E-3196-20DA308A9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979" y="-243301"/>
            <a:ext cx="6476215" cy="82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Describe four tissue types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Give examples for each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Classify examples from images or descriptions</a:t>
            </a:r>
          </a:p>
          <a:p>
            <a:pPr>
              <a:lnSpc>
                <a:spcPct val="130000"/>
              </a:lnSpc>
            </a:pPr>
            <a:endParaRPr lang="en-AU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7789-0C57-8BB1-49D4-C90A6863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r="17463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8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9A8B-013D-84F4-2DFB-869254D5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8599-7E6E-A89C-1D2E-F91ED66E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9" y="2313991"/>
            <a:ext cx="11532637" cy="4366727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AU" sz="2400" dirty="0"/>
              <a:t>List the four structural levels of body organisation.</a:t>
            </a:r>
          </a:p>
          <a:p>
            <a:pPr marL="342900" indent="-342900">
              <a:buAutoNum type="arabicPeriod"/>
            </a:pPr>
            <a:r>
              <a:rPr lang="en-AU" sz="2400" dirty="0"/>
              <a:t>Which structure includes all parts within the cell, except the nucleus?</a:t>
            </a:r>
          </a:p>
          <a:p>
            <a:pPr marL="342900" indent="-342900">
              <a:buAutoNum type="arabicPeriod"/>
            </a:pPr>
            <a:r>
              <a:rPr lang="en-AU" sz="2400" dirty="0"/>
              <a:t>Define tissue, in terms of types of cells and cell functions.</a:t>
            </a:r>
          </a:p>
          <a:p>
            <a:pPr marL="342900" indent="-342900">
              <a:buAutoNum type="arabicPeriod"/>
            </a:pPr>
            <a:r>
              <a:rPr lang="en-AU" sz="2400" dirty="0"/>
              <a:t>Which organelle is responsible for modification of proteins?</a:t>
            </a:r>
          </a:p>
          <a:p>
            <a:pPr marL="342900" indent="-342900">
              <a:buAutoNum type="arabicPeriod"/>
            </a:pPr>
            <a:r>
              <a:rPr lang="en-AU" sz="2400" dirty="0"/>
              <a:t>Explain the function of carrier proteins.</a:t>
            </a:r>
          </a:p>
          <a:p>
            <a:pPr marL="342900" indent="-342900">
              <a:buAutoNum type="arabicPeriod"/>
            </a:pPr>
            <a:r>
              <a:rPr lang="en-AU" sz="2400" dirty="0"/>
              <a:t>Define hypertonic, isotonic and hypotonic.</a:t>
            </a:r>
          </a:p>
          <a:p>
            <a:pPr marL="342900" indent="-342900">
              <a:buAutoNum type="arabicPeriod"/>
            </a:pPr>
            <a:endParaRPr lang="en-AU" sz="2400" dirty="0"/>
          </a:p>
          <a:p>
            <a:pPr marL="342900" indent="-342900"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89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1" y="562723"/>
            <a:ext cx="5494177" cy="66207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02" y="1560945"/>
            <a:ext cx="5391798" cy="4403293"/>
          </a:xfrm>
        </p:spPr>
        <p:txBody>
          <a:bodyPr anchor="t"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various tissues of the human body perform specific functions and can be categorised into four basic tissue types: epithelial, connective, muscular and nervous</a:t>
            </a:r>
            <a:endParaRPr lang="en-AU" sz="2800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EE7EA-01A4-1339-D07E-22227ED4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6" r="5122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Describe four tissue types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Give examples for each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Classify examples from images or descriptions</a:t>
            </a:r>
          </a:p>
          <a:p>
            <a:pPr>
              <a:lnSpc>
                <a:spcPct val="130000"/>
              </a:lnSpc>
            </a:pPr>
            <a:endParaRPr lang="en-AU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7789-0C57-8BB1-49D4-C90A6863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r="17463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527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F10E2-058E-6C57-31F4-5010950E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73" y="-204195"/>
            <a:ext cx="6535833" cy="1195585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Epithelium (epithelial tissue)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A03D-B179-3FFD-0B3C-060EE044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50" y="1108364"/>
            <a:ext cx="6485252" cy="5652654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covering or lining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cells are stacked or layered closely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single or multiple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form a smooth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named according to shape of cells, </a:t>
            </a:r>
            <a:r>
              <a:rPr lang="en-AU" sz="2400" dirty="0" err="1"/>
              <a:t>eg</a:t>
            </a:r>
            <a:r>
              <a:rPr lang="en-AU" sz="2400" dirty="0"/>
              <a:t> smooth epithelium, columnar epithelium, cuboidal epithelium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DEF3B-9FA7-75C7-5BA8-741C202F4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1" r="6915" b="-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89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108FA-66EB-3225-D2FC-3D6544B2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922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9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B5BC-EDBB-6D05-7837-3073B62E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Connective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5B15A-B8E3-AB00-1711-1D097355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2248250"/>
            <a:ext cx="11117193" cy="37155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provides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cells separated by large amounts of non-cellular material (‘matrix’)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/>
              <a:t>eg</a:t>
            </a:r>
            <a:r>
              <a:rPr lang="en-AU" sz="2400" dirty="0"/>
              <a:t> bone, cartilage, fibrous, adipose, blood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09237-4A65-3B64-15D4-B58AE8EF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1" y="4692780"/>
            <a:ext cx="2170545" cy="210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EB7D4-0EFE-5801-40D5-156914967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" r="26042"/>
          <a:stretch/>
        </p:blipFill>
        <p:spPr>
          <a:xfrm>
            <a:off x="2444224" y="4677594"/>
            <a:ext cx="2346676" cy="2116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AD4B8-DECE-E62F-E766-CAACDA6AB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" r="39573" b="-1"/>
          <a:stretch/>
        </p:blipFill>
        <p:spPr>
          <a:xfrm>
            <a:off x="4888448" y="4677594"/>
            <a:ext cx="2265682" cy="2110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AFB43-BEE3-AD4E-0889-C6D2FC13E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64" t="1219"/>
          <a:stretch/>
        </p:blipFill>
        <p:spPr>
          <a:xfrm>
            <a:off x="7251678" y="4692780"/>
            <a:ext cx="2265682" cy="2145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33294-082C-76BB-0DB8-658CD93271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627" r="18211" b="-1"/>
          <a:stretch/>
        </p:blipFill>
        <p:spPr>
          <a:xfrm>
            <a:off x="9614908" y="4682873"/>
            <a:ext cx="2265683" cy="21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B6DA5-A6AA-5F21-62A4-BC8E32EF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Muscle tissue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BC87-A8F8-AE08-05F8-E2DE288B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125" y="144704"/>
            <a:ext cx="2673201" cy="21385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10AA6-1A6D-E441-4C02-F0AADEAA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6261136" cy="36512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fibrous, contractile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skeletal (voluntary/striated), smooth (involuntary/non-striated) or cardiac (heart)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762D8-6F30-6DD9-FB6E-C7FA4C69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125" y="2427969"/>
            <a:ext cx="2678341" cy="2002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CF9B69-9135-F12F-C0FE-7AB601801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9" t="-1748"/>
          <a:stretch/>
        </p:blipFill>
        <p:spPr>
          <a:xfrm>
            <a:off x="8626125" y="4593105"/>
            <a:ext cx="2673201" cy="20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40307-BD2A-83FC-A4F5-D4482B69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715" y="609636"/>
            <a:ext cx="4392646" cy="642693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Nervous tissue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42AC3-05A5-CEA4-B409-11ADD8683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1" r="-1" b="-1"/>
          <a:stretch/>
        </p:blipFill>
        <p:spPr>
          <a:xfrm>
            <a:off x="965199" y="1239881"/>
            <a:ext cx="4788670" cy="43782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C45F-5C07-E218-8C55-FF84BC51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566" y="1480008"/>
            <a:ext cx="4025902" cy="41256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specialised nerve cells (‘neurons’) and their support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brain, spinal cord and nerves</a:t>
            </a:r>
          </a:p>
        </p:txBody>
      </p:sp>
    </p:spTree>
    <p:extLst>
      <p:ext uri="{BB962C8B-B14F-4D97-AF65-F5344CB8AC3E}">
        <p14:creationId xmlns:p14="http://schemas.microsoft.com/office/powerpoint/2010/main" val="363544608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272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Corbel</vt:lpstr>
      <vt:lpstr>SketchLinesVTI</vt:lpstr>
      <vt:lpstr>Tissues</vt:lpstr>
      <vt:lpstr>Review</vt:lpstr>
      <vt:lpstr>Learning Intentions</vt:lpstr>
      <vt:lpstr>Success Criteria</vt:lpstr>
      <vt:lpstr>Epithelium (epithelial tissue)</vt:lpstr>
      <vt:lpstr>PowerPoint Presentation</vt:lpstr>
      <vt:lpstr>Connective tissue</vt:lpstr>
      <vt:lpstr>Muscle tissue</vt:lpstr>
      <vt:lpstr>Nervous tissue</vt:lpstr>
      <vt:lpstr>Questions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10</cp:revision>
  <dcterms:created xsi:type="dcterms:W3CDTF">2023-02-01T11:31:06Z</dcterms:created>
  <dcterms:modified xsi:type="dcterms:W3CDTF">2024-02-19T06:55:42Z</dcterms:modified>
</cp:coreProperties>
</file>